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42722b24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42722b24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42722b24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42722b24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42722b24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42722b24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42722b24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42722b24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42722b24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42722b24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42722b24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42722b24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42722b24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42722b24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00"/>
              <a:t>Нормирование предельно допустимых значений силы тока и напряжения прикосновения</a:t>
            </a:r>
            <a:endParaRPr sz="2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силы тока и напряжения прикосновения</a:t>
            </a:r>
            <a:endParaRPr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108850" y="1623025"/>
            <a:ext cx="4118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Сила тока прикосновения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— это электрический ток, который проходит через тело человека при прикосновении к оборудованию, находящемуся под напряжением.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Напряжение прикосновения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 — это разность потенциалов, возникающая между двумя точками, с которыми контактирует человек.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4" title="a man in a red shirt and black gloves is standing in front of a door (источник: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575" y="1417725"/>
            <a:ext cx="29112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Влияние электрического тока на организм человека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4839300" y="1568625"/>
            <a:ext cx="3497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Эффект электрического тока на человека зависит от нескольких факторов: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величины силы тока,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частоты тока,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длительности воздействия,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пути прохождения тока через тело.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 title="a woman is standing in a room with lightning coming from the ceiling and a netflix logo behind her (источник: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25" y="1839588"/>
            <a:ext cx="3913826" cy="19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60"/>
              <a:t>Последствия для человека при разных силах тока</a:t>
            </a:r>
            <a:endParaRPr sz="206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3741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0,5 мА — ощущение тока, не представляющее угрозы,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10-15 мА — болевые ощущения, возможна потеря контроля над мышцами,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50-100 мА — смертельно опасные эффекты, в том числе фибрилляция сердца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16" title="a man singing into a microphone with the words you 've been thunderstruck written in yellow (источник: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475" y="1489877"/>
            <a:ext cx="3000425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Нормы предельно допустимых значений силы тока и напряжения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4410200" y="1428850"/>
            <a:ext cx="4401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 переменном токе частотой 50–60 Гц: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80193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 0,5 мА — безопасная величина, человек может ощущать прохождение тока, но это не представляет угрозы;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8019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10-15 мА — возникают болевые ощущения, судороги мышц, возможна потеря контроля над телом;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8019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свыше 50 мА — опасное воздействие, возможна фибрилляция сердца, приводящая к смертельному исходу.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 постоянном токе: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80193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 5 мА — безопасная величина, организм ощущает ток, но последствий для здоровья нет;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8019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10-20 мА — возможны мышечные спазмы и болевые ощущения;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8019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свыше 30 мА — опасно для жизни, возможно нарушение работы сердца.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 title="a man is screaming with the words &quot; unlimited power &quot; behind him (источник: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50" y="1752325"/>
            <a:ext cx="37150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Допустимые значения напряжения прикосновения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125500" y="1539800"/>
            <a:ext cx="4590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Для переменного тока частотой 50–60 Гц: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 50 В — безопасное напряжение в обычных условиях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 12 В — в особо опасных условиях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Для постоянного тока: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 120 В в нормальных условиях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до 24 В в особо опасных условиях</a:t>
            </a:r>
            <a:endParaRPr/>
          </a:p>
        </p:txBody>
      </p:sp>
      <p:pic>
        <p:nvPicPr>
          <p:cNvPr id="169" name="Google Shape;169;p18" title="a close up of a person 's face in a dark room with the words `` gifs.com '' on the bottom . (источник: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550" y="1598950"/>
            <a:ext cx="3739875" cy="21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защиты от опасного воздействия электрического тока</a:t>
            </a:r>
            <a:endParaRPr/>
          </a:p>
        </p:txBody>
      </p:sp>
      <p:sp>
        <p:nvSpPr>
          <p:cNvPr id="175" name="Google Shape;175;p19"/>
          <p:cNvSpPr txBox="1"/>
          <p:nvPr>
            <p:ph idx="1" type="body"/>
          </p:nvPr>
        </p:nvSpPr>
        <p:spPr>
          <a:xfrm>
            <a:off x="4665475" y="2072500"/>
            <a:ext cx="38853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Защитное заземление и зануление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Устройства защитного отключения (УЗО)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Изоляция проводов и оборудования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Выравнивание потенциалов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19" title="metallica 's ride the lightning album cover with a lightning bolt (источник: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88025"/>
            <a:ext cx="2907450" cy="26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450" y="1085700"/>
            <a:ext cx="5079101" cy="36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2987850" y="439475"/>
            <a:ext cx="31683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Финальная картинка: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